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BB53DC-6A7F-42AD-AC46-85860E86CD41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D385A-1FB4-4F28-BB8B-3871DA8B31B1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C5A15A-6015-4E78-9074-956830BA08AB}" type="datetimeFigureOut">
              <a:rPr lang="da-DK"/>
              <a:pPr/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BDCC8-CF95-4A96-8C6D-AFE475384350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6387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A9D356-AE92-4AFF-AEA8-D3B2F6095175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1843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D658A-F73F-4E04-A7FC-8AC965DC3872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0C9B4-50A0-490D-B74A-8DD5FDFE5DAA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>
              <a:ea typeface="ＭＳ Ｐゴシック" pitchFamily="34" charset="-128"/>
            </a:endParaRPr>
          </a:p>
        </p:txBody>
      </p:sp>
      <p:sp>
        <p:nvSpPr>
          <p:cNvPr id="2253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AAA0E3-CAAE-4A31-9646-B96C54AEC901}" type="slidenum">
              <a:rPr lang="da-DK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87D01-7596-41BA-BED4-9A2669B716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647AF-5D9D-4EC0-9977-6DB88DDDCB2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ECF36-EB19-43AD-A8D1-179AA975387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AE6FC-7940-42D5-8EF1-1CD3818BA09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CAC9-031D-4D6D-89EC-ED46052A00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1B2D5-4B37-42D5-A292-F297C768076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57BBA-D502-4D97-A73F-8BD64845F00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ADB6E-892F-4625-956A-BF1AEA9F306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26992-0F3C-4E79-A067-ED412F9A5BB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C8F06-CCDB-474D-B207-869F5E77389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562C9-618E-44D6-BA9E-2B61F371F08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6F64D-0E4D-477A-85FB-7561A868FD6F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Jeg gik mig over sø og land</a:t>
            </a:r>
          </a:p>
          <a:p>
            <a:r>
              <a:rPr lang="da-DK" sz="1600"/>
              <a:t>Tekst: Gammel sangleg</a:t>
            </a:r>
            <a:endParaRPr lang="da-DK" sz="1600" i="1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5364163" y="3213100"/>
            <a:ext cx="3563937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1. </a:t>
            </a:r>
            <a:r>
              <a:rPr lang="da-DK"/>
              <a:t>Jeg gik mig over sø og land,</a:t>
            </a:r>
          </a:p>
          <a:p>
            <a:pPr>
              <a:lnSpc>
                <a:spcPct val="150000"/>
              </a:lnSpc>
            </a:pPr>
            <a:r>
              <a:rPr lang="da-DK"/>
              <a:t>da mødte jeg en gammel mand.</a:t>
            </a:r>
          </a:p>
          <a:p>
            <a:pPr>
              <a:lnSpc>
                <a:spcPct val="150000"/>
              </a:lnSpc>
            </a:pPr>
            <a:r>
              <a:rPr lang="da-DK"/>
              <a:t>Han sagde så og spurgte så:</a:t>
            </a:r>
          </a:p>
          <a:p>
            <a:pPr>
              <a:lnSpc>
                <a:spcPct val="150000"/>
              </a:lnSpc>
            </a:pPr>
            <a:r>
              <a:rPr lang="da-DK"/>
              <a:t>Og hvor har du vel hjemme?</a:t>
            </a:r>
          </a:p>
          <a:p>
            <a:pPr>
              <a:lnSpc>
                <a:spcPct val="150000"/>
              </a:lnSpc>
            </a:pPr>
            <a:r>
              <a:rPr lang="da-DK"/>
              <a:t>Jeg har hjemme i Trampeland,</a:t>
            </a:r>
          </a:p>
          <a:p>
            <a:pPr>
              <a:lnSpc>
                <a:spcPct val="150000"/>
              </a:lnSpc>
            </a:pPr>
            <a:r>
              <a:rPr lang="da-DK"/>
              <a:t>Trampeland, Trampeland,</a:t>
            </a:r>
          </a:p>
          <a:p>
            <a:pPr>
              <a:lnSpc>
                <a:spcPct val="150000"/>
              </a:lnSpc>
            </a:pPr>
            <a:r>
              <a:rPr lang="da-DK"/>
              <a:t>og alle dem, som trampe kan,</a:t>
            </a:r>
          </a:p>
          <a:p>
            <a:pPr>
              <a:lnSpc>
                <a:spcPct val="150000"/>
              </a:lnSpc>
            </a:pPr>
            <a:r>
              <a:rPr lang="da-DK"/>
              <a:t>de har hjemme i Trampeland.</a:t>
            </a:r>
            <a:endParaRPr lang="da-DK" i="1"/>
          </a:p>
        </p:txBody>
      </p:sp>
      <p:sp>
        <p:nvSpPr>
          <p:cNvPr id="1536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575B355F-6EE6-4DEC-B3EF-1F4D214F5394}" type="slidenum">
              <a:rPr lang="da-DK" sz="1600"/>
              <a:pPr/>
              <a:t>1</a:t>
            </a:fld>
            <a:r>
              <a:rPr lang="da-DK" sz="1600"/>
              <a:t> af 4</a:t>
            </a:r>
          </a:p>
        </p:txBody>
      </p:sp>
      <p:pic>
        <p:nvPicPr>
          <p:cNvPr id="15364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84313"/>
            <a:ext cx="29083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5364163" y="3213100"/>
            <a:ext cx="3563937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2. </a:t>
            </a:r>
            <a:r>
              <a:rPr lang="da-DK"/>
              <a:t>Jeg gik mig over sø og land,</a:t>
            </a:r>
          </a:p>
          <a:p>
            <a:pPr>
              <a:lnSpc>
                <a:spcPct val="150000"/>
              </a:lnSpc>
            </a:pPr>
            <a:r>
              <a:rPr lang="da-DK"/>
              <a:t>da mødte jeg en gammel mand.</a:t>
            </a:r>
          </a:p>
          <a:p>
            <a:pPr>
              <a:lnSpc>
                <a:spcPct val="150000"/>
              </a:lnSpc>
            </a:pPr>
            <a:r>
              <a:rPr lang="da-DK"/>
              <a:t>Han sagde så og spurgte så:</a:t>
            </a:r>
          </a:p>
          <a:p>
            <a:pPr>
              <a:lnSpc>
                <a:spcPct val="150000"/>
              </a:lnSpc>
            </a:pPr>
            <a:r>
              <a:rPr lang="da-DK"/>
              <a:t>Og hvor har du vel hjemme?</a:t>
            </a:r>
          </a:p>
          <a:p>
            <a:pPr>
              <a:lnSpc>
                <a:spcPct val="150000"/>
              </a:lnSpc>
            </a:pPr>
            <a:r>
              <a:rPr lang="da-DK"/>
              <a:t>Jeg har hjemme i Klappeland,</a:t>
            </a:r>
          </a:p>
          <a:p>
            <a:pPr>
              <a:lnSpc>
                <a:spcPct val="150000"/>
              </a:lnSpc>
            </a:pPr>
            <a:r>
              <a:rPr lang="da-DK"/>
              <a:t>Klappeland, Klappeland,</a:t>
            </a:r>
          </a:p>
          <a:p>
            <a:pPr>
              <a:lnSpc>
                <a:spcPct val="150000"/>
              </a:lnSpc>
            </a:pPr>
            <a:r>
              <a:rPr lang="da-DK"/>
              <a:t>og alle dem, som klappe kan,</a:t>
            </a:r>
          </a:p>
          <a:p>
            <a:pPr>
              <a:lnSpc>
                <a:spcPct val="150000"/>
              </a:lnSpc>
            </a:pPr>
            <a:r>
              <a:rPr lang="da-DK"/>
              <a:t>de har hjemme i Klappeland.</a:t>
            </a:r>
            <a:endParaRPr lang="da-DK" i="1"/>
          </a:p>
        </p:txBody>
      </p:sp>
      <p:sp>
        <p:nvSpPr>
          <p:cNvPr id="1741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624EE2FA-1AFB-41AE-B3A7-BE7AB9939E31}" type="slidenum">
              <a:rPr lang="da-DK" sz="1600"/>
              <a:pPr/>
              <a:t>2</a:t>
            </a:fld>
            <a:r>
              <a:rPr lang="da-DK" sz="1600"/>
              <a:t> af 4</a:t>
            </a:r>
          </a:p>
        </p:txBody>
      </p:sp>
      <p:pic>
        <p:nvPicPr>
          <p:cNvPr id="17411" name="Billede 1"/>
          <p:cNvPicPr>
            <a:picLocks noChangeAspect="1"/>
          </p:cNvPicPr>
          <p:nvPr/>
        </p:nvPicPr>
        <p:blipFill>
          <a:blip r:embed="rId3"/>
          <a:srcRect l="14978" r="7880"/>
          <a:stretch>
            <a:fillRect/>
          </a:stretch>
        </p:blipFill>
        <p:spPr bwMode="auto">
          <a:xfrm>
            <a:off x="250825" y="620713"/>
            <a:ext cx="48593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364163" y="3213100"/>
            <a:ext cx="3563937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3. </a:t>
            </a:r>
            <a:r>
              <a:rPr lang="da-DK"/>
              <a:t>Jeg gik mig over sø og land,</a:t>
            </a:r>
          </a:p>
          <a:p>
            <a:pPr>
              <a:lnSpc>
                <a:spcPct val="150000"/>
              </a:lnSpc>
            </a:pPr>
            <a:r>
              <a:rPr lang="da-DK"/>
              <a:t>da mødte jeg en gammel mand.</a:t>
            </a:r>
          </a:p>
          <a:p>
            <a:pPr>
              <a:lnSpc>
                <a:spcPct val="150000"/>
              </a:lnSpc>
            </a:pPr>
            <a:r>
              <a:rPr lang="da-DK"/>
              <a:t>Han sagde så og spurgte så:</a:t>
            </a:r>
          </a:p>
          <a:p>
            <a:pPr>
              <a:lnSpc>
                <a:spcPct val="150000"/>
              </a:lnSpc>
            </a:pPr>
            <a:r>
              <a:rPr lang="da-DK"/>
              <a:t>Og hvor har du vel hjemme?</a:t>
            </a:r>
          </a:p>
          <a:p>
            <a:pPr>
              <a:lnSpc>
                <a:spcPct val="150000"/>
              </a:lnSpc>
            </a:pPr>
            <a:r>
              <a:rPr lang="da-DK"/>
              <a:t>Jeg har hjemme i Hoppeland,</a:t>
            </a:r>
          </a:p>
          <a:p>
            <a:pPr>
              <a:lnSpc>
                <a:spcPct val="150000"/>
              </a:lnSpc>
            </a:pPr>
            <a:r>
              <a:rPr lang="da-DK"/>
              <a:t>Hoppeland, Hoppeland,</a:t>
            </a:r>
          </a:p>
          <a:p>
            <a:pPr>
              <a:lnSpc>
                <a:spcPct val="150000"/>
              </a:lnSpc>
            </a:pPr>
            <a:r>
              <a:rPr lang="da-DK"/>
              <a:t>og alle dem, som hoppe kan,</a:t>
            </a:r>
          </a:p>
          <a:p>
            <a:pPr>
              <a:lnSpc>
                <a:spcPct val="150000"/>
              </a:lnSpc>
            </a:pPr>
            <a:r>
              <a:rPr lang="da-DK"/>
              <a:t>de har hjemme i Hoppeland.</a:t>
            </a:r>
            <a:endParaRPr lang="da-DK" i="1"/>
          </a:p>
        </p:txBody>
      </p:sp>
      <p:sp>
        <p:nvSpPr>
          <p:cNvPr id="1945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51FCED7-8E7A-4AE4-AF00-3F95624DD410}" type="slidenum">
              <a:rPr lang="da-DK" sz="1600"/>
              <a:pPr/>
              <a:t>3</a:t>
            </a:fld>
            <a:r>
              <a:rPr lang="da-DK" sz="1600"/>
              <a:t> af 4</a:t>
            </a:r>
          </a:p>
        </p:txBody>
      </p:sp>
      <p:pic>
        <p:nvPicPr>
          <p:cNvPr id="19459" name="Billed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076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5888"/>
            <a:ext cx="74168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364163" y="3213100"/>
            <a:ext cx="3563937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b="1"/>
              <a:t>4. </a:t>
            </a:r>
            <a:r>
              <a:rPr lang="da-DK"/>
              <a:t>Jeg gik mig over sø og land,</a:t>
            </a:r>
          </a:p>
          <a:p>
            <a:pPr>
              <a:lnSpc>
                <a:spcPct val="150000"/>
              </a:lnSpc>
            </a:pPr>
            <a:r>
              <a:rPr lang="da-DK"/>
              <a:t>da mødte jeg en gammel mand.</a:t>
            </a:r>
          </a:p>
          <a:p>
            <a:pPr>
              <a:lnSpc>
                <a:spcPct val="150000"/>
              </a:lnSpc>
            </a:pPr>
            <a:r>
              <a:rPr lang="da-DK"/>
              <a:t>Han sagde så og spurgte så:</a:t>
            </a:r>
          </a:p>
          <a:p>
            <a:pPr>
              <a:lnSpc>
                <a:spcPct val="150000"/>
              </a:lnSpc>
            </a:pPr>
            <a:r>
              <a:rPr lang="da-DK"/>
              <a:t>Og hvor har du vel hjemme?</a:t>
            </a:r>
          </a:p>
          <a:p>
            <a:pPr>
              <a:lnSpc>
                <a:spcPct val="150000"/>
              </a:lnSpc>
            </a:pPr>
            <a:r>
              <a:rPr lang="da-DK"/>
              <a:t>Jeg har hjemme i Kysseland,</a:t>
            </a:r>
          </a:p>
          <a:p>
            <a:pPr>
              <a:lnSpc>
                <a:spcPct val="150000"/>
              </a:lnSpc>
            </a:pPr>
            <a:r>
              <a:rPr lang="da-DK"/>
              <a:t>Kysseland, Kysseland,</a:t>
            </a:r>
          </a:p>
          <a:p>
            <a:pPr>
              <a:lnSpc>
                <a:spcPct val="150000"/>
              </a:lnSpc>
            </a:pPr>
            <a:r>
              <a:rPr lang="da-DK"/>
              <a:t>og alle dem, som kysse kan,</a:t>
            </a:r>
          </a:p>
          <a:p>
            <a:pPr>
              <a:lnSpc>
                <a:spcPct val="150000"/>
              </a:lnSpc>
            </a:pPr>
            <a:r>
              <a:rPr lang="da-DK"/>
              <a:t>de har hjemme i Kysseland.</a:t>
            </a:r>
            <a:endParaRPr lang="da-DK" i="1"/>
          </a:p>
        </p:txBody>
      </p:sp>
      <p:sp>
        <p:nvSpPr>
          <p:cNvPr id="21507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B8AE93D2-B57A-4703-AC7A-5D4177CDD8D8}" type="slidenum">
              <a:rPr lang="da-DK" sz="1600"/>
              <a:pPr/>
              <a:t>4</a:t>
            </a:fld>
            <a:r>
              <a:rPr lang="da-DK" sz="1600"/>
              <a:t> af 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247</Words>
  <Application>Microsoft Macintosh PowerPoint</Application>
  <PresentationFormat>Skærmshow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ＭＳ Ｐゴシック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43</cp:revision>
  <dcterms:created xsi:type="dcterms:W3CDTF">2012-12-04T07:36:43Z</dcterms:created>
  <dcterms:modified xsi:type="dcterms:W3CDTF">2024-02-09T15:00:58Z</dcterms:modified>
</cp:coreProperties>
</file>